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79E"/>
    <a:srgbClr val="E4F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02DED-A78E-3F46-9AE7-222E0E05D07C}" type="datetimeFigureOut">
              <a:rPr lang="en-US" smtClean="0"/>
              <a:t>7/20/18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78118-B856-C646-BE0B-FFF5CB0DB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68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Petal diagram</a:t>
            </a:r>
            <a:r>
              <a:rPr lang="en-US" baseline="0" dirty="0" smtClean="0"/>
              <a:t> template:</a:t>
            </a:r>
          </a:p>
          <a:p>
            <a:r>
              <a:rPr lang="en-US" baseline="0" dirty="0" smtClean="0"/>
              <a:t>Licensed under Creative Commons: https://</a:t>
            </a:r>
            <a:r>
              <a:rPr lang="en-US" baseline="0" dirty="0" err="1" smtClean="0"/>
              <a:t>creativecommons.org</a:t>
            </a:r>
            <a:r>
              <a:rPr lang="en-US" baseline="0" dirty="0" smtClean="0"/>
              <a:t>/licenses/by/4.0/ </a:t>
            </a:r>
          </a:p>
          <a:p>
            <a:r>
              <a:rPr lang="en-US" baseline="0" dirty="0" smtClean="0"/>
              <a:t>Free with Attribution. </a:t>
            </a:r>
            <a:r>
              <a:rPr lang="en-US" baseline="0" dirty="0" err="1" smtClean="0"/>
              <a:t>www.thefunkstop.com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78118-B856-C646-BE0B-FFF5CB0DB0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A02-0142-7E47-ADA4-0386BAF3884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E0A-38FD-C44D-8C66-3FA97B84D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4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A02-0142-7E47-ADA4-0386BAF3884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E0A-38FD-C44D-8C66-3FA97B84D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9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A02-0142-7E47-ADA4-0386BAF3884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E0A-38FD-C44D-8C66-3FA97B84D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8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A02-0142-7E47-ADA4-0386BAF3884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E0A-38FD-C44D-8C66-3FA97B84D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0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A02-0142-7E47-ADA4-0386BAF3884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E0A-38FD-C44D-8C66-3FA97B84D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A02-0142-7E47-ADA4-0386BAF3884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E0A-38FD-C44D-8C66-3FA97B84D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4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A02-0142-7E47-ADA4-0386BAF3884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E0A-38FD-C44D-8C66-3FA97B84D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A02-0142-7E47-ADA4-0386BAF3884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E0A-38FD-C44D-8C66-3FA97B84D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5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A02-0142-7E47-ADA4-0386BAF3884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E0A-38FD-C44D-8C66-3FA97B84D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5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A02-0142-7E47-ADA4-0386BAF3884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E0A-38FD-C44D-8C66-3FA97B84D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7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A02-0142-7E47-ADA4-0386BAF3884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E0A-38FD-C44D-8C66-3FA97B84D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1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C3A02-0142-7E47-ADA4-0386BAF3884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18E0A-38FD-C44D-8C66-3FA97B84D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9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 rot="4320000">
            <a:off x="4624704" y="965706"/>
            <a:ext cx="2619968" cy="4505805"/>
            <a:chOff x="3267326" y="0"/>
            <a:chExt cx="2619968" cy="4505805"/>
          </a:xfrm>
        </p:grpSpPr>
        <p:sp>
          <p:nvSpPr>
            <p:cNvPr id="68" name="Octagon 67"/>
            <p:cNvSpPr>
              <a:spLocks noChangeAspect="1"/>
            </p:cNvSpPr>
            <p:nvPr/>
          </p:nvSpPr>
          <p:spPr>
            <a:xfrm>
              <a:off x="3664750" y="417712"/>
              <a:ext cx="1795240" cy="4088093"/>
            </a:xfrm>
            <a:prstGeom prst="octagon">
              <a:avLst>
                <a:gd name="adj" fmla="val 22704"/>
              </a:avLst>
            </a:prstGeom>
            <a:solidFill>
              <a:srgbClr val="FDEADA">
                <a:alpha val="40000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267326" y="0"/>
              <a:ext cx="26199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Rockwell"/>
                  <a:cs typeface="Rockwell"/>
                </a:rPr>
                <a:t>Category 1</a:t>
              </a:r>
              <a:endParaRPr lang="en-US" dirty="0">
                <a:latin typeface="Rockwell"/>
                <a:cs typeface="Rockwell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 rot="8640000">
            <a:off x="4045002" y="2546354"/>
            <a:ext cx="2619968" cy="4505805"/>
            <a:chOff x="3267326" y="0"/>
            <a:chExt cx="2619968" cy="4505805"/>
          </a:xfrm>
        </p:grpSpPr>
        <p:sp>
          <p:nvSpPr>
            <p:cNvPr id="65" name="Octagon 64"/>
            <p:cNvSpPr>
              <a:spLocks noChangeAspect="1"/>
            </p:cNvSpPr>
            <p:nvPr/>
          </p:nvSpPr>
          <p:spPr>
            <a:xfrm>
              <a:off x="3664750" y="417712"/>
              <a:ext cx="1795240" cy="4088093"/>
            </a:xfrm>
            <a:prstGeom prst="octagon">
              <a:avLst>
                <a:gd name="adj" fmla="val 22704"/>
              </a:avLst>
            </a:prstGeom>
            <a:solidFill>
              <a:srgbClr val="FDEADA">
                <a:alpha val="40000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267326" y="0"/>
              <a:ext cx="26199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Rockwell"/>
                  <a:cs typeface="Rockwell"/>
                </a:rPr>
                <a:t>Category 1</a:t>
              </a:r>
              <a:endParaRPr lang="en-US" dirty="0">
                <a:latin typeface="Rockwell"/>
                <a:cs typeface="Rockwell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 rot="12960000">
            <a:off x="2432650" y="2500786"/>
            <a:ext cx="2619968" cy="4505805"/>
            <a:chOff x="3267326" y="0"/>
            <a:chExt cx="2619968" cy="4505805"/>
          </a:xfrm>
        </p:grpSpPr>
        <p:sp>
          <p:nvSpPr>
            <p:cNvPr id="62" name="Octagon 61"/>
            <p:cNvSpPr>
              <a:spLocks noChangeAspect="1"/>
            </p:cNvSpPr>
            <p:nvPr/>
          </p:nvSpPr>
          <p:spPr>
            <a:xfrm>
              <a:off x="3664750" y="417712"/>
              <a:ext cx="1795240" cy="4088093"/>
            </a:xfrm>
            <a:prstGeom prst="octagon">
              <a:avLst>
                <a:gd name="adj" fmla="val 22704"/>
              </a:avLst>
            </a:prstGeom>
            <a:solidFill>
              <a:srgbClr val="FDEADA">
                <a:alpha val="40000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267326" y="0"/>
              <a:ext cx="26199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Rockwell"/>
                  <a:cs typeface="Rockwell"/>
                </a:rPr>
                <a:t>Category 1</a:t>
              </a:r>
              <a:endParaRPr lang="en-US" dirty="0">
                <a:latin typeface="Rockwell"/>
                <a:cs typeface="Rockwell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 rot="17280000">
            <a:off x="1947902" y="947705"/>
            <a:ext cx="2619968" cy="4505805"/>
            <a:chOff x="3267326" y="0"/>
            <a:chExt cx="2619968" cy="4505805"/>
          </a:xfrm>
        </p:grpSpPr>
        <p:sp>
          <p:nvSpPr>
            <p:cNvPr id="59" name="Octagon 58"/>
            <p:cNvSpPr>
              <a:spLocks noChangeAspect="1"/>
            </p:cNvSpPr>
            <p:nvPr/>
          </p:nvSpPr>
          <p:spPr>
            <a:xfrm>
              <a:off x="3664750" y="417712"/>
              <a:ext cx="1795240" cy="4088093"/>
            </a:xfrm>
            <a:prstGeom prst="octagon">
              <a:avLst>
                <a:gd name="adj" fmla="val 22704"/>
              </a:avLst>
            </a:prstGeom>
            <a:solidFill>
              <a:srgbClr val="FDEADA">
                <a:alpha val="40000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67326" y="0"/>
              <a:ext cx="26199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Rockwell"/>
                  <a:cs typeface="Rockwell"/>
                </a:rPr>
                <a:t>Category 1</a:t>
              </a:r>
              <a:endParaRPr lang="en-US" dirty="0">
                <a:latin typeface="Rockwell"/>
                <a:cs typeface="Rockwell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67326" y="-35610"/>
            <a:ext cx="2619968" cy="4505805"/>
            <a:chOff x="3267326" y="0"/>
            <a:chExt cx="2619968" cy="4505805"/>
          </a:xfrm>
        </p:grpSpPr>
        <p:sp>
          <p:nvSpPr>
            <p:cNvPr id="5" name="Octagon 4"/>
            <p:cNvSpPr>
              <a:spLocks noChangeAspect="1"/>
            </p:cNvSpPr>
            <p:nvPr/>
          </p:nvSpPr>
          <p:spPr>
            <a:xfrm>
              <a:off x="3664750" y="417712"/>
              <a:ext cx="1795240" cy="4088093"/>
            </a:xfrm>
            <a:prstGeom prst="octagon">
              <a:avLst>
                <a:gd name="adj" fmla="val 22704"/>
              </a:avLst>
            </a:prstGeom>
            <a:solidFill>
              <a:srgbClr val="FDEADA">
                <a:alpha val="40000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67326" y="0"/>
              <a:ext cx="26199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Rockwell"/>
                  <a:cs typeface="Rockwell"/>
                </a:rPr>
                <a:t>Category 1</a:t>
              </a:r>
              <a:endParaRPr lang="en-US" dirty="0">
                <a:latin typeface="Rockwell"/>
                <a:cs typeface="Rockwell"/>
              </a:endParaRPr>
            </a:p>
          </p:txBody>
        </p:sp>
      </p:grpSp>
      <p:sp>
        <p:nvSpPr>
          <p:cNvPr id="53" name="Decagon 52"/>
          <p:cNvSpPr>
            <a:spLocks noChangeAspect="1"/>
          </p:cNvSpPr>
          <p:nvPr/>
        </p:nvSpPr>
        <p:spPr>
          <a:xfrm>
            <a:off x="3691043" y="2784779"/>
            <a:ext cx="1758065" cy="1677348"/>
          </a:xfrm>
          <a:prstGeom prst="decag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ooter Placeholder 69"/>
          <p:cNvSpPr>
            <a:spLocks noGrp="1"/>
          </p:cNvSpPr>
          <p:nvPr>
            <p:ph type="ftr" sz="quarter" idx="11"/>
          </p:nvPr>
        </p:nvSpPr>
        <p:spPr>
          <a:xfrm>
            <a:off x="3124200" y="6546270"/>
            <a:ext cx="2895600" cy="365125"/>
          </a:xfrm>
        </p:spPr>
        <p:txBody>
          <a:bodyPr/>
          <a:lstStyle/>
          <a:p>
            <a:r>
              <a:rPr lang="en-US" sz="1000" dirty="0" smtClean="0"/>
              <a:t>Template credit: </a:t>
            </a:r>
            <a:r>
              <a:rPr lang="en-US" sz="1000" dirty="0" err="1" smtClean="0"/>
              <a:t>www.thefunkstop.com</a:t>
            </a:r>
            <a:endParaRPr lang="en-US" sz="1000" dirty="0"/>
          </a:p>
        </p:txBody>
      </p:sp>
      <p:sp>
        <p:nvSpPr>
          <p:cNvPr id="7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71316" cy="663107"/>
          </a:xfrm>
        </p:spPr>
        <p:txBody>
          <a:bodyPr>
            <a:noAutofit/>
          </a:bodyPr>
          <a:lstStyle/>
          <a:p>
            <a:r>
              <a:rPr lang="en-US" sz="2800" dirty="0" smtClean="0"/>
              <a:t>Petal Diagram:</a:t>
            </a:r>
            <a:br>
              <a:rPr lang="en-US" sz="2800" dirty="0" smtClean="0"/>
            </a:br>
            <a:r>
              <a:rPr lang="en-US" sz="2800" dirty="0" smtClean="0"/>
              <a:t> &lt;title&gt;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146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44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Petal Diagram:  &lt;title&gt;</vt:lpstr>
    </vt:vector>
  </TitlesOfParts>
  <Manager/>
  <Company>thefunkstop.com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Rahim Adatia</dc:creator>
  <cp:keywords/>
  <dc:description>Feel free to use and share. attribution requested.</dc:description>
  <cp:lastModifiedBy>Rahim Adatia</cp:lastModifiedBy>
  <cp:revision>16</cp:revision>
  <dcterms:created xsi:type="dcterms:W3CDTF">2018-07-21T04:37:09Z</dcterms:created>
  <dcterms:modified xsi:type="dcterms:W3CDTF">2018-07-21T07:23:43Z</dcterms:modified>
  <cp:category/>
</cp:coreProperties>
</file>